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0447F2-1215-445A-B0BE-05D037AD1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773903-210A-4AF4-8F20-860D18F39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5593BD-C606-4D2B-A054-ACADB969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8154AB-520B-4AB9-A2CD-DB6EBC36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40A377-C6BE-46E9-9B9D-1251D6B83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889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826608-33B8-4D2F-A314-60FE2E78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2E96E6F-68B6-4CCC-AD70-C39A096C0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77FE46-6276-4F28-B03C-85296107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6294C4-DDFB-4D6A-A30F-5816D0B5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BAE881-85E6-446F-9B9E-1CC96EB3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60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C9BC500-4979-4687-AB83-2DFA97AAFB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CAEA03D-861B-44D0-8FA2-81C5B2798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0FC72E-5128-4F17-BE1B-115B2DE0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C383BC-59F5-49E0-A040-2AD830D1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0F45E1-AB00-48ED-9095-6848B497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99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218BE9-12D3-40BE-88E9-76959AE06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DFBEAE-C149-46C8-911F-1DF33EB7A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566F3C-F9F4-4081-A230-5D262164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D269C0-A796-413D-855C-83B22C79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E66367-F2B2-4A3B-8E1E-CB50D476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20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9E4804-746E-438E-8A40-B78EECD3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2ABB44-BBD6-4FCE-8B7E-8B8C63D99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1F450C-BC81-4235-A2B8-E86ED321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8A4CAC-8FD4-41C3-A9DC-782FA6823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24A147-1407-4D8A-BE95-AC8B1FE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15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C09420-2BB9-4A16-A72C-101FF46A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C9ECF4-BFD1-47C0-B994-6A69F8AAE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4E07A0D-D0E4-4FFA-B2CA-771A391F7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2DF3007-4284-4277-AF5C-CB4B133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7973576-535E-49F3-BE9D-85616571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FF5F032-0F84-4F0C-81D3-2426658E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34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9E4EB9-D0E5-4206-A88A-CB9F9D5E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BB3793-7F46-497C-9A9F-5F74B9437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F0932C8-AF12-4DC0-BC0A-AC5C37DC4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6467BC-C9EC-446E-B50A-4935DA85E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E25DC92-C845-4C5C-81DB-25B5FDB74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1375278-A068-47FF-A9C8-BCF68ED85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E1925C8-1B0D-47F0-BB26-13F00169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8136E49-29B5-4D2A-9F8B-C9CFE633C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187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82C490-2D4F-405F-B8E7-CF3BDC5F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D3203D-D227-48C9-A10A-E96D1A7BC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E548EB2-3FFB-4FA0-AB07-8BFCF9B8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056DB2-617F-45E9-BEAF-33FAB2C3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21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F3D862A-D3EA-43E8-BBCD-4CC6EB30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7C0377B-9AA2-4783-80E9-4CE1EF16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461500C-7505-4E18-A64F-F038CE08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82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C8B430-B6D3-4D8C-A382-058B8D6A4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3D83BE-697C-406A-9279-13D9A5DFB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80001D9-1886-4514-B765-58E1634CF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F78F27-C6D1-4E0F-9342-F648D0E9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D0AE3FB-61BA-4D64-AA9E-5DE34999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D9E545F-A4B5-4DA3-9910-2BF95A5CC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63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490C21-A990-4DE6-83BD-F8D63D3E4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24E5372-C4C1-4FAF-A838-FCD0F6C903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6D1D27C-F194-4DB6-A96D-7F650267B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4C72DE0-741E-4F35-9964-511ADB99A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DFADC96-AF71-4F71-BEAC-DB5A0FAA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58B2A1-E2FD-42E1-A04B-7E0D217D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636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DAAE07E-837C-4BC7-9D55-DB7639BF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625322-C4D3-4C04-8F49-D91287E07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F53EC4-3A2E-4A6A-9D6A-BE54B0364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4CC0-0EAD-4233-8050-F7CC64DE4E6B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18EA01-DF3E-483D-A461-0E99AC8BD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3B0754-796E-45B9-B23B-3F0B8915C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4A924-1C31-4FB0-8A36-EECAA2705B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4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8CB0CF-2A68-4674-A414-C12ECABDB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8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Ale Historia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0393EC-EEC9-4FBB-8FDE-BB2FB1204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rot="158939">
            <a:off x="460241" y="1544757"/>
            <a:ext cx="680807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To seria książek historyczno-fantastycznych. W książce fantazją są podróże w czasie. Seria jest fascynująca, ciekawa, a przede wszystkim dużo się dzieję. Książka przedstawia różne historie uczniów podczas roku szkolnego na lekcji historii. </a:t>
            </a:r>
            <a:endParaRPr lang="pl-PL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pl-PL" dirty="0"/>
              <a:t>Bohaterami są dzieci których nigdy w pełni nie poznamy.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B050"/>
                </a:solidFill>
              </a:rPr>
              <a:t>Ważne jest że podczas czytania uczysz się historii Polski. 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2EE645AC-AC24-4938-A517-44A2E746C0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38398">
            <a:off x="7322005" y="1240215"/>
            <a:ext cx="4466167" cy="2416123"/>
          </a:xfrm>
        </p:spPr>
      </p:pic>
      <p:sp>
        <p:nvSpPr>
          <p:cNvPr id="9" name="Strzałka: w prawo 8">
            <a:extLst>
              <a:ext uri="{FF2B5EF4-FFF2-40B4-BE49-F238E27FC236}">
                <a16:creationId xmlns:a16="http://schemas.microsoft.com/office/drawing/2014/main" id="{803871F7-DB8B-4383-BBDC-4EAA4191B956}"/>
              </a:ext>
            </a:extLst>
          </p:cNvPr>
          <p:cNvSpPr/>
          <p:nvPr/>
        </p:nvSpPr>
        <p:spPr>
          <a:xfrm>
            <a:off x="7204841" y="3985812"/>
            <a:ext cx="2585545" cy="2065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Polecam dla uczniów klas  4-8</a:t>
            </a:r>
          </a:p>
        </p:txBody>
      </p:sp>
    </p:spTree>
    <p:extLst>
      <p:ext uri="{BB962C8B-B14F-4D97-AF65-F5344CB8AC3E}">
        <p14:creationId xmlns:p14="http://schemas.microsoft.com/office/powerpoint/2010/main" val="2209701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65</Words>
  <Application>Microsoft Office PowerPoint</Application>
  <PresentationFormat>Panoramiczny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Motyw pakietu Office</vt:lpstr>
      <vt:lpstr>Ale Historia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User11</dc:creator>
  <cp:lastModifiedBy>User11</cp:lastModifiedBy>
  <cp:revision>4</cp:revision>
  <dcterms:created xsi:type="dcterms:W3CDTF">2024-04-09T10:52:54Z</dcterms:created>
  <dcterms:modified xsi:type="dcterms:W3CDTF">2024-04-09T11:13:27Z</dcterms:modified>
</cp:coreProperties>
</file>