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5663D-25D2-408B-AE60-6A725810E675}" v="312" dt="2021-04-27T08:45:32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Kiedrowska" userId="S::anna.kiedrowska@spswornegacie.onmicrosoft.com::5fd26d33-8d71-4f0d-a058-214d856456f8" providerId="AD" clId="Web-{2D05663D-25D2-408B-AE60-6A725810E675}"/>
    <pc:docChg chg="addSld modSld">
      <pc:chgData name="Anna Kiedrowska" userId="S::anna.kiedrowska@spswornegacie.onmicrosoft.com::5fd26d33-8d71-4f0d-a058-214d856456f8" providerId="AD" clId="Web-{2D05663D-25D2-408B-AE60-6A725810E675}" dt="2021-04-27T08:45:40.213" v="162"/>
      <pc:docMkLst>
        <pc:docMk/>
      </pc:docMkLst>
      <pc:sldChg chg="addSp modSp mod setBg modClrScheme chgLayout">
        <pc:chgData name="Anna Kiedrowska" userId="S::anna.kiedrowska@spswornegacie.onmicrosoft.com::5fd26d33-8d71-4f0d-a058-214d856456f8" providerId="AD" clId="Web-{2D05663D-25D2-408B-AE60-6A725810E675}" dt="2021-04-27T08:42:10.567" v="70"/>
        <pc:sldMkLst>
          <pc:docMk/>
          <pc:sldMk cId="650317164" sldId="256"/>
        </pc:sldMkLst>
        <pc:spChg chg="mod ord">
          <ac:chgData name="Anna Kiedrowska" userId="S::anna.kiedrowska@spswornegacie.onmicrosoft.com::5fd26d33-8d71-4f0d-a058-214d856456f8" providerId="AD" clId="Web-{2D05663D-25D2-408B-AE60-6A725810E675}" dt="2021-04-27T08:42:10.567" v="70"/>
          <ac:spMkLst>
            <pc:docMk/>
            <pc:sldMk cId="650317164" sldId="256"/>
            <ac:spMk id="2" creationId="{00000000-0000-0000-0000-000000000000}"/>
          </ac:spMkLst>
        </pc:spChg>
        <pc:spChg chg="mod ord">
          <ac:chgData name="Anna Kiedrowska" userId="S::anna.kiedrowska@spswornegacie.onmicrosoft.com::5fd26d33-8d71-4f0d-a058-214d856456f8" providerId="AD" clId="Web-{2D05663D-25D2-408B-AE60-6A725810E675}" dt="2021-04-27T08:42:10.567" v="70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Anna Kiedrowska" userId="S::anna.kiedrowska@spswornegacie.onmicrosoft.com::5fd26d33-8d71-4f0d-a058-214d856456f8" providerId="AD" clId="Web-{2D05663D-25D2-408B-AE60-6A725810E675}" dt="2021-04-27T08:42:10.567" v="70"/>
          <ac:spMkLst>
            <pc:docMk/>
            <pc:sldMk cId="650317164" sldId="256"/>
            <ac:spMk id="9" creationId="{45D37F4E-DDB4-456B-97E0-9937730A039F}"/>
          </ac:spMkLst>
        </pc:spChg>
        <pc:spChg chg="add">
          <ac:chgData name="Anna Kiedrowska" userId="S::anna.kiedrowska@spswornegacie.onmicrosoft.com::5fd26d33-8d71-4f0d-a058-214d856456f8" providerId="AD" clId="Web-{2D05663D-25D2-408B-AE60-6A725810E675}" dt="2021-04-27T08:42:10.567" v="70"/>
          <ac:spMkLst>
            <pc:docMk/>
            <pc:sldMk cId="650317164" sldId="256"/>
            <ac:spMk id="11" creationId="{B2DD41CD-8F47-4F56-AD12-4E2FF7696987}"/>
          </ac:spMkLst>
        </pc:spChg>
        <pc:picChg chg="add mod">
          <ac:chgData name="Anna Kiedrowska" userId="S::anna.kiedrowska@spswornegacie.onmicrosoft.com::5fd26d33-8d71-4f0d-a058-214d856456f8" providerId="AD" clId="Web-{2D05663D-25D2-408B-AE60-6A725810E675}" dt="2021-04-27T08:42:10.567" v="70"/>
          <ac:picMkLst>
            <pc:docMk/>
            <pc:sldMk cId="650317164" sldId="256"/>
            <ac:picMk id="4" creationId="{7FBEDD96-8BA9-4E40-BFA8-F130A65895FE}"/>
          </ac:picMkLst>
        </pc:picChg>
      </pc:sldChg>
      <pc:sldChg chg="addSp delSp modSp new mod setBg">
        <pc:chgData name="Anna Kiedrowska" userId="S::anna.kiedrowska@spswornegacie.onmicrosoft.com::5fd26d33-8d71-4f0d-a058-214d856456f8" providerId="AD" clId="Web-{2D05663D-25D2-408B-AE60-6A725810E675}" dt="2021-04-27T08:45:40.213" v="162"/>
        <pc:sldMkLst>
          <pc:docMk/>
          <pc:sldMk cId="1016169684" sldId="257"/>
        </pc:sldMkLst>
        <pc:spChg chg="mod">
          <ac:chgData name="Anna Kiedrowska" userId="S::anna.kiedrowska@spswornegacie.onmicrosoft.com::5fd26d33-8d71-4f0d-a058-214d856456f8" providerId="AD" clId="Web-{2D05663D-25D2-408B-AE60-6A725810E675}" dt="2021-04-27T08:45:40.213" v="162"/>
          <ac:spMkLst>
            <pc:docMk/>
            <pc:sldMk cId="1016169684" sldId="257"/>
            <ac:spMk id="2" creationId="{6BFE0B3F-910E-49FD-9D1A-9294BFBE93BA}"/>
          </ac:spMkLst>
        </pc:spChg>
        <pc:spChg chg="del">
          <ac:chgData name="Anna Kiedrowska" userId="S::anna.kiedrowska@spswornegacie.onmicrosoft.com::5fd26d33-8d71-4f0d-a058-214d856456f8" providerId="AD" clId="Web-{2D05663D-25D2-408B-AE60-6A725810E675}" dt="2021-04-27T08:43:09.662" v="72"/>
          <ac:spMkLst>
            <pc:docMk/>
            <pc:sldMk cId="1016169684" sldId="257"/>
            <ac:spMk id="3" creationId="{980C8883-C033-475F-973E-B4BEAEE2C197}"/>
          </ac:spMkLst>
        </pc:spChg>
        <pc:spChg chg="add mod">
          <ac:chgData name="Anna Kiedrowska" userId="S::anna.kiedrowska@spswornegacie.onmicrosoft.com::5fd26d33-8d71-4f0d-a058-214d856456f8" providerId="AD" clId="Web-{2D05663D-25D2-408B-AE60-6A725810E675}" dt="2021-04-27T08:45:40.213" v="162"/>
          <ac:spMkLst>
            <pc:docMk/>
            <pc:sldMk cId="1016169684" sldId="257"/>
            <ac:spMk id="6" creationId="{C6B06377-722B-46C5-AD18-9F243CCDDFB8}"/>
          </ac:spMkLst>
        </pc:spChg>
        <pc:spChg chg="add">
          <ac:chgData name="Anna Kiedrowska" userId="S::anna.kiedrowska@spswornegacie.onmicrosoft.com::5fd26d33-8d71-4f0d-a058-214d856456f8" providerId="AD" clId="Web-{2D05663D-25D2-408B-AE60-6A725810E675}" dt="2021-04-27T08:45:40.213" v="162"/>
          <ac:spMkLst>
            <pc:docMk/>
            <pc:sldMk cId="1016169684" sldId="257"/>
            <ac:spMk id="13" creationId="{D2B783EE-0239-4717-BBEA-8C9EAC61C824}"/>
          </ac:spMkLst>
        </pc:spChg>
        <pc:spChg chg="add">
          <ac:chgData name="Anna Kiedrowska" userId="S::anna.kiedrowska@spswornegacie.onmicrosoft.com::5fd26d33-8d71-4f0d-a058-214d856456f8" providerId="AD" clId="Web-{2D05663D-25D2-408B-AE60-6A725810E675}" dt="2021-04-27T08:45:40.213" v="162"/>
          <ac:spMkLst>
            <pc:docMk/>
            <pc:sldMk cId="1016169684" sldId="257"/>
            <ac:spMk id="15" creationId="{A7B99495-F43F-4D80-A44F-2CB4764EB90B}"/>
          </ac:spMkLst>
        </pc:spChg>
        <pc:spChg chg="add">
          <ac:chgData name="Anna Kiedrowska" userId="S::anna.kiedrowska@spswornegacie.onmicrosoft.com::5fd26d33-8d71-4f0d-a058-214d856456f8" providerId="AD" clId="Web-{2D05663D-25D2-408B-AE60-6A725810E675}" dt="2021-04-27T08:45:40.213" v="162"/>
          <ac:spMkLst>
            <pc:docMk/>
            <pc:sldMk cId="1016169684" sldId="257"/>
            <ac:spMk id="17" creationId="{70BEB1E7-2F88-40BC-B73D-42E5B6F80BFC}"/>
          </ac:spMkLst>
        </pc:spChg>
        <pc:picChg chg="add del mod ord">
          <ac:chgData name="Anna Kiedrowska" userId="S::anna.kiedrowska@spswornegacie.onmicrosoft.com::5fd26d33-8d71-4f0d-a058-214d856456f8" providerId="AD" clId="Web-{2D05663D-25D2-408B-AE60-6A725810E675}" dt="2021-04-27T08:43:13.256" v="73"/>
          <ac:picMkLst>
            <pc:docMk/>
            <pc:sldMk cId="1016169684" sldId="257"/>
            <ac:picMk id="4" creationId="{74E175CC-0A3E-4F6D-9A12-DC225BB99605}"/>
          </ac:picMkLst>
        </pc:picChg>
        <pc:picChg chg="add mod ord">
          <ac:chgData name="Anna Kiedrowska" userId="S::anna.kiedrowska@spswornegacie.onmicrosoft.com::5fd26d33-8d71-4f0d-a058-214d856456f8" providerId="AD" clId="Web-{2D05663D-25D2-408B-AE60-6A725810E675}" dt="2021-04-27T08:45:40.213" v="162"/>
          <ac:picMkLst>
            <pc:docMk/>
            <pc:sldMk cId="1016169684" sldId="257"/>
            <ac:picMk id="7" creationId="{EEE6AF8B-EEF8-4B20-99E9-FCA56AD8F08F}"/>
          </ac:picMkLst>
        </pc:picChg>
        <pc:picChg chg="add mod">
          <ac:chgData name="Anna Kiedrowska" userId="S::anna.kiedrowska@spswornegacie.onmicrosoft.com::5fd26d33-8d71-4f0d-a058-214d856456f8" providerId="AD" clId="Web-{2D05663D-25D2-408B-AE60-6A725810E675}" dt="2021-04-27T08:45:40.213" v="162"/>
          <ac:picMkLst>
            <pc:docMk/>
            <pc:sldMk cId="1016169684" sldId="257"/>
            <ac:picMk id="8" creationId="{2DB4E527-7C48-441F-99E7-61C280DFCAC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endParaRPr lang="pl-PL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1900">
                <a:ea typeface="+mn-lt"/>
                <a:cs typeface="+mn-lt"/>
              </a:rPr>
              <a:t>Wybierz opakowanie, które wiele razy użyte zostanie. </a:t>
            </a:r>
            <a:endParaRPr lang="pl-PL" sz="1900">
              <a:cs typeface="Calibri" panose="020F0502020204030204"/>
            </a:endParaRPr>
          </a:p>
          <a:p>
            <a:r>
              <a:rPr lang="pl-PL" sz="1900">
                <a:ea typeface="+mn-lt"/>
                <a:cs typeface="+mn-lt"/>
              </a:rPr>
              <a:t>Ziemia będzie uśmiechnięta jak będzie sprzątnięta. </a:t>
            </a:r>
            <a:endParaRPr lang="pl-PL" sz="1900"/>
          </a:p>
          <a:p>
            <a:r>
              <a:rPr lang="pl-PL" sz="1900">
                <a:ea typeface="+mn-lt"/>
                <a:cs typeface="+mn-lt"/>
              </a:rPr>
              <a:t>O zieleń dbasz, czyste powietrze masz </a:t>
            </a:r>
            <a:endParaRPr lang="pl-PL" sz="1900"/>
          </a:p>
          <a:p>
            <a:r>
              <a:rPr lang="pl-PL" sz="1900">
                <a:ea typeface="+mn-lt"/>
                <a:cs typeface="+mn-lt"/>
              </a:rPr>
              <a:t>Na ochronie środowiska Twoje zdrowie tylko zyska.</a:t>
            </a:r>
            <a:endParaRPr lang="pl-PL" sz="1900">
              <a:cs typeface="Calibri"/>
            </a:endParaRPr>
          </a:p>
          <a:p>
            <a:r>
              <a:rPr lang="pl-PL" sz="1900">
                <a:ea typeface="+mn-lt"/>
                <a:cs typeface="+mn-lt"/>
              </a:rPr>
              <a:t>Ziemia – nasz Planeta, nasz Dom  </a:t>
            </a:r>
            <a:endParaRPr lang="pl-PL" sz="1900"/>
          </a:p>
          <a:p>
            <a:r>
              <a:rPr lang="pl-PL" sz="1900">
                <a:ea typeface="+mn-lt"/>
                <a:cs typeface="+mn-lt"/>
              </a:rPr>
              <a:t>Pomóżmy ziemi – sprzątajmy śmieci  </a:t>
            </a:r>
            <a:endParaRPr lang="pl-PL" sz="1900"/>
          </a:p>
          <a:p>
            <a:r>
              <a:rPr lang="pl-PL" sz="1900">
                <a:ea typeface="+mn-lt"/>
                <a:cs typeface="+mn-lt"/>
              </a:rPr>
              <a:t>Zbierać śmieci – to podstawa, by o ekologię dbać  </a:t>
            </a:r>
            <a:endParaRPr lang="pl-PL" sz="1900"/>
          </a:p>
          <a:p>
            <a:r>
              <a:rPr lang="pl-PL" sz="1900">
                <a:ea typeface="+mn-lt"/>
                <a:cs typeface="+mn-lt"/>
              </a:rPr>
              <a:t>Zadbajmy o naszą przyrodę, bo to ona daje nam powietrze i wodę </a:t>
            </a:r>
            <a:endParaRPr lang="pl-PL" sz="1900"/>
          </a:p>
          <a:p>
            <a:r>
              <a:rPr lang="pl-PL" sz="1900">
                <a:ea typeface="+mn-lt"/>
                <a:cs typeface="+mn-lt"/>
              </a:rPr>
              <a:t>Nie zostawiaj śmieci w lesie, bo on tego już nie zniesie  </a:t>
            </a:r>
            <a:endParaRPr lang="pl-PL" sz="1900"/>
          </a:p>
          <a:p>
            <a:r>
              <a:rPr lang="pl-PL" sz="1900">
                <a:ea typeface="+mn-lt"/>
                <a:cs typeface="+mn-lt"/>
              </a:rPr>
              <a:t>Góra śmieci Ziemię szpeci.</a:t>
            </a:r>
            <a:endParaRPr lang="pl-PL" sz="1900"/>
          </a:p>
          <a:p>
            <a:endParaRPr lang="pl-PL" sz="1900">
              <a:cs typeface="Calibri"/>
            </a:endParaRPr>
          </a:p>
        </p:txBody>
      </p:sp>
      <p:pic>
        <p:nvPicPr>
          <p:cNvPr id="4" name="Obraz 4" descr="Obraz zawierający zabawka, grafika wektorowa&#10;&#10;Opis wygenerowany automatycznie">
            <a:extLst>
              <a:ext uri="{FF2B5EF4-FFF2-40B4-BE49-F238E27FC236}">
                <a16:creationId xmlns:a16="http://schemas.microsoft.com/office/drawing/2014/main" id="{7FBEDD96-8BA9-4E40-BFA8-F130A6589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8" r="1561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FE0B3F-910E-49FD-9D1A-9294BFBE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6B06377-722B-46C5-AD18-9F243CCDD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1800">
                <a:ea typeface="+mn-lt"/>
                <a:cs typeface="+mn-lt"/>
              </a:rPr>
              <a:t>Śmieci segregujesz Ziemię ratujesz. </a:t>
            </a:r>
            <a:endParaRPr lang="pl-PL" sz="1800">
              <a:cs typeface="Calibri" panose="020F0502020204030204"/>
            </a:endParaRPr>
          </a:p>
          <a:p>
            <a:r>
              <a:rPr lang="pl-PL" sz="1800">
                <a:ea typeface="+mn-lt"/>
                <a:cs typeface="+mn-lt"/>
              </a:rPr>
              <a:t>Pamiętaj człowieku młody nie marnuj wody. </a:t>
            </a:r>
            <a:endParaRPr lang="pl-PL" sz="1800"/>
          </a:p>
          <a:p>
            <a:r>
              <a:rPr lang="pl-PL" sz="1800">
                <a:ea typeface="+mn-lt"/>
                <a:cs typeface="+mn-lt"/>
              </a:rPr>
              <a:t>Nie wyrzucaj jak leci wszystkiego do śmieci. </a:t>
            </a:r>
            <a:endParaRPr lang="pl-PL" sz="1800"/>
          </a:p>
          <a:p>
            <a:r>
              <a:rPr lang="pl-PL" sz="1800">
                <a:ea typeface="+mn-lt"/>
                <a:cs typeface="+mn-lt"/>
              </a:rPr>
              <a:t>Oszczędzaj naturę zbieraj makulaturę. </a:t>
            </a:r>
            <a:endParaRPr lang="pl-PL" sz="1800"/>
          </a:p>
          <a:p>
            <a:r>
              <a:rPr lang="pl-PL" sz="1800">
                <a:ea typeface="+mn-lt"/>
                <a:cs typeface="+mn-lt"/>
              </a:rPr>
              <a:t>Gdy o Ziemię dbasz czysto wokół masz. </a:t>
            </a:r>
            <a:endParaRPr lang="pl-PL" sz="1800"/>
          </a:p>
          <a:p>
            <a:r>
              <a:rPr lang="pl-PL" sz="1800">
                <a:ea typeface="+mn-lt"/>
                <a:cs typeface="+mn-lt"/>
              </a:rPr>
              <a:t>Środowisko ponad wszystko. </a:t>
            </a:r>
            <a:endParaRPr lang="pl-PL" sz="1800"/>
          </a:p>
          <a:p>
            <a:r>
              <a:rPr lang="pl-PL" sz="1800">
                <a:ea typeface="+mn-lt"/>
                <a:cs typeface="+mn-lt"/>
              </a:rPr>
              <a:t>Świat zadymiony ma same złe strony. </a:t>
            </a:r>
            <a:endParaRPr lang="pl-PL" sz="1800"/>
          </a:p>
          <a:p>
            <a:r>
              <a:rPr lang="pl-PL" sz="1800">
                <a:ea typeface="+mn-lt"/>
                <a:cs typeface="+mn-lt"/>
              </a:rPr>
              <a:t>Woda zdrowia doda. </a:t>
            </a:r>
            <a:endParaRPr lang="pl-PL" sz="1800"/>
          </a:p>
          <a:p>
            <a:r>
              <a:rPr lang="pl-PL" sz="1800">
                <a:ea typeface="+mn-lt"/>
                <a:cs typeface="+mn-lt"/>
              </a:rPr>
              <a:t>Oszczędzaj wodę, dbaj o przyrodę.</a:t>
            </a:r>
            <a:endParaRPr lang="pl-PL" sz="1800"/>
          </a:p>
          <a:p>
            <a:r>
              <a:rPr lang="pl-PL" sz="1800">
                <a:ea typeface="+mn-lt"/>
                <a:cs typeface="+mn-lt"/>
              </a:rPr>
              <a:t>Zbieraj śmieci, kochaj dzieci. </a:t>
            </a:r>
            <a:endParaRPr lang="pl-PL" sz="1800"/>
          </a:p>
          <a:p>
            <a:r>
              <a:rPr lang="pl-PL" sz="1800">
                <a:ea typeface="+mn-lt"/>
                <a:cs typeface="+mn-lt"/>
              </a:rPr>
              <a:t>Wszyscy zyskamy, gdy o przyrodę zadbamy.</a:t>
            </a:r>
            <a:endParaRPr lang="pl-PL" sz="1800"/>
          </a:p>
          <a:p>
            <a:endParaRPr lang="pl-PL" sz="1800">
              <a:cs typeface="Calibri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Obraz 8">
            <a:extLst>
              <a:ext uri="{FF2B5EF4-FFF2-40B4-BE49-F238E27FC236}">
                <a16:creationId xmlns:a16="http://schemas.microsoft.com/office/drawing/2014/main" id="{2DB4E527-7C48-441F-99E7-61C280DFCA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" r="32529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7" name="Arc 1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az 7">
            <a:extLst>
              <a:ext uri="{FF2B5EF4-FFF2-40B4-BE49-F238E27FC236}">
                <a16:creationId xmlns:a16="http://schemas.microsoft.com/office/drawing/2014/main" id="{EEE6AF8B-EEF8-4B20-99E9-FCA56AD8F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85" r="-3" b="5688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616968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27</cp:revision>
  <dcterms:created xsi:type="dcterms:W3CDTF">2021-04-27T08:31:03Z</dcterms:created>
  <dcterms:modified xsi:type="dcterms:W3CDTF">2021-04-27T08:45:42Z</dcterms:modified>
</cp:coreProperties>
</file>