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7D2234-52D0-4202-BCE6-8C5EDC64A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9A46C9-C972-415A-AF47-4C6CDCAC02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E43E88-FBD8-48CC-81E9-1730544B6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8CC255-7C7D-4F0E-814C-A0E469C8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FD69A8-8BAE-45DA-91EE-FC240C056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7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EE63C-AEE7-4B1D-87D1-2AFDE3982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295C282-B5FA-4D8D-B4A7-D86D92484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34D19D-3EF0-457B-B517-4ABFC733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99F5CD-4652-4AF4-B724-CCA4CD437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DD08FA-5143-4954-B6EB-C2D37CD3B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25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FA4B910-4783-4EA6-B91A-56B641CFC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C515947-CCF2-4D53-9192-DB69B7966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CD4394-1871-4149-885F-5C323B920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831EA1-A7E3-4891-8F06-2390F612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4907E2-56E4-40A2-9969-AB9C29A92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80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387489-B00D-422B-8FE3-2D35AA1D0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5D6A54-D6DD-4A28-B263-3A92B3E2E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9F04D7-40C4-49FB-9AAA-8EB74150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8DC957-9E67-4A8F-9BC7-CEAD16BA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E6F8C6-2781-488D-8408-2651BA4F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30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8DA97E-8217-4A4E-96B6-18DC274B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9A9A7F2-8D1B-499D-B616-45F6D00F9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1EEEA5-5986-4628-AAED-5AE389340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9E4EB09-2074-4F02-9D2D-25A813217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59AEAF5-499D-4F10-8A10-46BA9584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317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F72D8B-5482-44D5-AC88-EE379ADC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67A13D-7A9D-4B96-84E4-EE71D3CB3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A12B15-58A0-4FA0-92D0-5EEEAADB9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25DD23B-FB6C-4F27-886C-0AF37729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8BA0ABF-D275-4831-81B7-38FEEC7D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3B477B7-602B-4DFF-91CA-D192E5EAD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72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6B41AB-FCB6-4859-99EB-26FE82AA9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151BF9-BC74-4A56-B704-3344CE586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E7A7A43-1373-43AA-9C31-606D67883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26AC72E-156E-4510-81B5-375079A95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B183866-8845-4A09-962A-F35D3A20F9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A98CAD3-2A77-402D-9C66-EE6DFB47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B7D252B-825F-4768-BEC7-E62F8CBA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1A2809D-5199-4E5E-8824-C07527F1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885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84DF3A-E781-45CB-BE10-A47742F8A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42BBD76-EA65-4603-94AB-9A1E3DA47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AC8FB12-8C47-4D74-AF92-AD591E74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50E5E67-31E8-4AFE-9505-FEBD2C134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22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755991D-2479-4A35-B37B-AEF87F312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225F5E4-0A4B-4B74-A8A8-1DD2C2E0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C4EB3FF-B29D-48B6-8F9E-C5036D6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93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7ED8CD-6A90-4A1D-BDCB-851522F13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7E846-2596-45C3-BBA2-499476568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4876DBC-0F25-4C2B-9A2A-ED9F083B3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D40A1B6-D40A-47DF-8427-92E3A7863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6401D3-DA11-4EA5-931A-7AC4CD0D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B8531C0-E1D0-447C-B106-C0A59500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00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D1A52D-958C-4CC1-A6E8-B8437DD2B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EF2A77E-AF43-4A34-90F4-397575C7E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7199BBD-6C44-4925-829F-8912138EC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2781AA0-1063-4C23-A8A1-68D922E8E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B3C7BC5-87A9-4AE1-830E-1FBD4F61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5D58BCE-4052-42A9-8A4A-961FFDA50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037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0FCAAFA-BBE0-4ACF-BEC4-6299D2D56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C222853-DC2A-4BDF-96FD-6D798A9A2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538472-6B85-4ADE-9F66-1B0018CDF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77B-DB61-4B3D-A170-91EBFD2B6133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127F5C-4163-4908-BFD5-363DDEAC8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D026E3-5580-47B6-B434-FE34BD7E5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A4BE-5C6B-4CD2-8B20-AAD72968A7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749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FA5384-77F4-453C-99C2-8475032CE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41" y="1"/>
            <a:ext cx="10515600" cy="3023802"/>
          </a:xfrm>
        </p:spPr>
        <p:txBody>
          <a:bodyPr>
            <a:normAutofit/>
          </a:bodyPr>
          <a:lstStyle/>
          <a:p>
            <a:r>
              <a:rPr lang="pl-PL" dirty="0"/>
              <a:t>      WARTO PRZECZYTAĆ!!</a:t>
            </a:r>
            <a:br>
              <a:rPr lang="pl-PL" dirty="0">
                <a:solidFill>
                  <a:srgbClr val="C00000"/>
                </a:solidFill>
              </a:rPr>
            </a:br>
            <a:r>
              <a:rPr lang="pl-PL" dirty="0">
                <a:solidFill>
                  <a:srgbClr val="C00000"/>
                </a:solidFill>
              </a:rPr>
              <a:t> „Charlie i fabryka czekolady” </a:t>
            </a:r>
            <a:br>
              <a:rPr lang="pl-PL" dirty="0">
                <a:solidFill>
                  <a:srgbClr val="C00000"/>
                </a:solidFill>
              </a:rPr>
            </a:br>
            <a:r>
              <a:rPr lang="pl-PL" dirty="0">
                <a:solidFill>
                  <a:srgbClr val="C00000"/>
                </a:solidFill>
              </a:rPr>
              <a:t>               </a:t>
            </a:r>
            <a:r>
              <a:rPr lang="pl-PL" dirty="0"/>
              <a:t>oraz </a:t>
            </a:r>
            <a:br>
              <a:rPr lang="pl-PL" dirty="0"/>
            </a:b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„Charlie i wielka szklana winda”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F800F4-C082-47A3-B5FF-A6447FDBA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1209" y="3023803"/>
            <a:ext cx="5693979" cy="348735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„Charlie i fabryka czekolady” </a:t>
            </a:r>
            <a:br>
              <a:rPr lang="pl-PL" dirty="0"/>
            </a:br>
            <a:r>
              <a:rPr lang="pl-PL" dirty="0"/>
              <a:t>oraz kontynuacja „Charlie i wielka szklana winda” są książkami autorstwa Roald </a:t>
            </a:r>
            <a:r>
              <a:rPr lang="pl-PL" dirty="0" err="1"/>
              <a:t>Dahl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Są to bardzo  ciekawe książki. </a:t>
            </a:r>
          </a:p>
          <a:p>
            <a:pPr marL="0" indent="0">
              <a:buNone/>
            </a:pPr>
            <a:r>
              <a:rPr lang="pl-PL" dirty="0"/>
              <a:t>Choć film jest to im nie dorównuje, bo nie jest w stu procentach taki jak książka.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A7EBC296-1747-43AC-80B2-83D25CB128D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5549">
            <a:off x="7344047" y="390019"/>
            <a:ext cx="4818993" cy="5726140"/>
          </a:xfrm>
        </p:spPr>
      </p:pic>
      <p:sp>
        <p:nvSpPr>
          <p:cNvPr id="11" name="Strzałka: w prawo 10">
            <a:extLst>
              <a:ext uri="{FF2B5EF4-FFF2-40B4-BE49-F238E27FC236}">
                <a16:creationId xmlns:a16="http://schemas.microsoft.com/office/drawing/2014/main" id="{D23D118A-1F66-47DB-8214-71FA5DAB53DE}"/>
              </a:ext>
            </a:extLst>
          </p:cNvPr>
          <p:cNvSpPr/>
          <p:nvPr/>
        </p:nvSpPr>
        <p:spPr>
          <a:xfrm>
            <a:off x="7031421" y="175223"/>
            <a:ext cx="1087821" cy="8355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Chmurka 3">
            <a:extLst>
              <a:ext uri="{FF2B5EF4-FFF2-40B4-BE49-F238E27FC236}">
                <a16:creationId xmlns:a16="http://schemas.microsoft.com/office/drawing/2014/main" id="{4B0E9CB2-4E81-4A86-A127-1C480C039CE1}"/>
              </a:ext>
            </a:extLst>
          </p:cNvPr>
          <p:cNvSpPr/>
          <p:nvPr/>
        </p:nvSpPr>
        <p:spPr>
          <a:xfrm rot="884783">
            <a:off x="5620700" y="5456398"/>
            <a:ext cx="2104054" cy="118241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poleca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Karol</a:t>
            </a:r>
          </a:p>
        </p:txBody>
      </p:sp>
    </p:spTree>
    <p:extLst>
      <p:ext uri="{BB962C8B-B14F-4D97-AF65-F5344CB8AC3E}">
        <p14:creationId xmlns:p14="http://schemas.microsoft.com/office/powerpoint/2010/main" val="423114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</Words>
  <Application>Microsoft Office PowerPoint</Application>
  <PresentationFormat>Panoramiczny</PresentationFormat>
  <Paragraphs>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      WARTO PRZECZYTAĆ!!  „Charlie i fabryka czekolady”                 oraz  „Charlie i wielka szklana winda”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Charlie i fabryka czekolady</dc:title>
  <dc:creator>User11</dc:creator>
  <cp:lastModifiedBy>User11</cp:lastModifiedBy>
  <cp:revision>7</cp:revision>
  <dcterms:created xsi:type="dcterms:W3CDTF">2024-01-16T12:34:30Z</dcterms:created>
  <dcterms:modified xsi:type="dcterms:W3CDTF">2024-04-09T11:02:05Z</dcterms:modified>
</cp:coreProperties>
</file>