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07B457-48F3-47D5-88E0-D992A82D7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01FC5E3-3A34-448A-B8F7-C1027EF8A2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6CBB806-BADD-4833-A39B-F9C255DB0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5D7A-4183-4760-A17A-DD44BC713BA1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1316FAA-C70F-45CE-97F7-9B36F7EA5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20A1A3C-99B5-4701-A0B1-65295BFDB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0D0F-B38A-4806-A39D-8A87BCEBCB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0821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4D037C-60AA-4526-84E1-1394C05A8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62D543D-9A69-4DC6-B234-8842A5DAA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CCD873C-D844-4636-B2D6-DF75E354F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5D7A-4183-4760-A17A-DD44BC713BA1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4129F2F-7BF4-4311-A11D-DA52A7B9F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433E276-87CE-4D4E-95B5-8EB7F7B04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0D0F-B38A-4806-A39D-8A87BCEBCB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9707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7CA239B-D1CF-4587-B4F6-86A4B8E8E6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A7D879F-26AF-45E1-9E2E-2CAB984A42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18072E3-B831-4DD0-BEE4-8EACC23F9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5D7A-4183-4760-A17A-DD44BC713BA1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C02F148-2234-4FFC-A5A7-38C2EDE7B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45BF823-B944-4638-A186-46753A7B2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0D0F-B38A-4806-A39D-8A87BCEBCB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3053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63BBB0-1671-4D39-B6B0-66872E3AE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526C36-5E89-4CE6-85BF-69E8238E0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E5D3ECB-20D0-4498-8B49-5DBF4F0CD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5D7A-4183-4760-A17A-DD44BC713BA1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15D203-3603-44BC-8E5D-86B6E8D38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BFC0FDD-2A00-440F-841A-9E748637D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0D0F-B38A-4806-A39D-8A87BCEBCB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615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AC1206-0DF9-4FF0-A22F-512EFADD6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40546E0-23BF-42C6-B1B9-09EFF56C4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637358E-3FF5-4225-BF82-0BDF42B04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5D7A-4183-4760-A17A-DD44BC713BA1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32BA0CC-7BC1-4716-9E9A-A7E9065DE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1E52A6F-9ED0-4A91-B922-265A47EE9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0D0F-B38A-4806-A39D-8A87BCEBCB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962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772F80-DACF-4B09-970E-F76EF3A56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65E89FC-A49E-4626-AEF7-5E2B42120C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3FDC350-AD3F-47A5-8BA5-6BC368C8F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7B273C8-C68A-456F-9DC7-14B53E557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5D7A-4183-4760-A17A-DD44BC713BA1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75688B0-A967-4030-9398-50D7DCAD7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70A9156-6637-467B-85E7-03143B90F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0D0F-B38A-4806-A39D-8A87BCEBCB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9160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88ABDA-3373-4E37-A836-07B53FCC0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9EED559-3DEF-4C4C-B374-125267EDD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2423471-6338-46C7-B4F0-E01D60E9C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0FCC7B8-D03E-4326-875A-94AA8BDE95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6ACA3D4-517C-4DAE-AC9B-C256894840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57436ED-1389-455B-AD3F-AB18FF1EC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5D7A-4183-4760-A17A-DD44BC713BA1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E57DE61-2861-4111-9DED-4D4ADD76D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D74E21D-29A9-4060-9555-4FD9F6356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0D0F-B38A-4806-A39D-8A87BCEBCB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4193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F77AFF-9942-4783-8EE6-370FC742F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B47C6F3-97FB-4EDC-9350-2EBE40946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5D7A-4183-4760-A17A-DD44BC713BA1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3CA69DB-357F-4E44-B9A1-5227C9C34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72F416C-A513-4EB8-B464-9A5F2EEFC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0D0F-B38A-4806-A39D-8A87BCEBCB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803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AA511E4-9726-4373-98C6-13261132B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5D7A-4183-4760-A17A-DD44BC713BA1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BDFA13F-F8F1-4149-9A8C-38A554FC5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CADF300-40B7-44B2-BCE5-2C4710960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0D0F-B38A-4806-A39D-8A87BCEBCB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576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DC9B4F-2D60-418A-A10A-B06B124D3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6C65FB-B782-45CA-BC46-1271753A4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818193D-1F5D-43FB-90C1-BD8D1AB2E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0129439-23C2-4203-8A7E-45946B22C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5D7A-4183-4760-A17A-DD44BC713BA1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61425D5-3175-42DB-B253-F7A2B21DF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F359FC6-C02E-4E62-86D1-E7183D7FB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0D0F-B38A-4806-A39D-8A87BCEBCB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2047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B96C57-9E03-4276-9818-CF57560CB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D36A489-348F-403A-B313-251BEB7CDB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253DC0D-0BFD-4B4B-B473-DD48E573B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F4FB676-3770-4640-98C9-A70035BD4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5D7A-4183-4760-A17A-DD44BC713BA1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E67AE48-A319-4E9F-BB46-0E5A3D3B7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C637772-96FE-4ABD-8CEB-8E6447BC2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0D0F-B38A-4806-A39D-8A87BCEBCB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9190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1F36A9A-7344-411D-9F82-7849BD893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5DEFA0E-F741-46FF-97F2-796270A12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65D289E-A7B2-4804-A37E-1A540F1A0B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85D7A-4183-4760-A17A-DD44BC713BA1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8FC1A7A-50F7-4F21-8DA3-B88B034ECD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00CA105-A9BE-45EC-80AD-C7863D0090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B0D0F-B38A-4806-A39D-8A87BCEBCB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417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8F8A2A-0630-44A7-ADCF-C164ED9EB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421384">
            <a:off x="554422" y="491249"/>
            <a:ext cx="10515600" cy="1325563"/>
          </a:xfrm>
        </p:spPr>
        <p:txBody>
          <a:bodyPr>
            <a:normAutofit/>
          </a:bodyPr>
          <a:lstStyle/>
          <a:p>
            <a:r>
              <a:rPr lang="pl-PL" sz="6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Warto przeczytać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4AF7B9-6162-4D31-9EDC-5D655D8AF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187" y="1686910"/>
            <a:ext cx="6362206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DZIENNIK</a:t>
            </a:r>
            <a:r>
              <a:rPr lang="pl-PL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CWANIACZKA</a:t>
            </a:r>
            <a:r>
              <a:rPr lang="pl-PL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ctr">
              <a:buNone/>
            </a:pPr>
            <a:r>
              <a:rPr lang="pl-PL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BIAŁA GORĄCZKA</a:t>
            </a:r>
          </a:p>
          <a:p>
            <a:pPr marL="0" indent="0">
              <a:buNone/>
            </a:pPr>
            <a:r>
              <a:rPr lang="pl-PL" dirty="0"/>
              <a:t>Czy Greg </a:t>
            </a:r>
            <a:r>
              <a:rPr lang="pl-PL" dirty="0" err="1"/>
              <a:t>Heffley</a:t>
            </a:r>
            <a:r>
              <a:rPr lang="pl-PL" dirty="0"/>
              <a:t> uważa, że jest źle, bo zasypało dzielnice śniegiem, a może uznał że lalka zgubiona w młodości straszy. </a:t>
            </a:r>
          </a:p>
          <a:p>
            <a:pPr marL="0" indent="0">
              <a:buNone/>
            </a:pPr>
            <a:r>
              <a:rPr lang="pl-PL" dirty="0"/>
              <a:t>Aby się więcej dowiedzieć odsyłam do książki. </a:t>
            </a:r>
          </a:p>
          <a:p>
            <a:pPr marL="0" indent="0">
              <a:buNone/>
            </a:pPr>
            <a:r>
              <a:rPr lang="pl-PL" dirty="0"/>
              <a:t>Autorka w śmieszny sposób opisuje przygody bohatera.</a:t>
            </a: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E2988C2F-B873-4FA0-BB77-2FEEF62CF9C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7719">
            <a:off x="7289377" y="454830"/>
            <a:ext cx="4303534" cy="5948340"/>
          </a:xfrm>
        </p:spPr>
      </p:pic>
      <p:sp>
        <p:nvSpPr>
          <p:cNvPr id="11" name="Strzałka: w prawo 10">
            <a:extLst>
              <a:ext uri="{FF2B5EF4-FFF2-40B4-BE49-F238E27FC236}">
                <a16:creationId xmlns:a16="http://schemas.microsoft.com/office/drawing/2014/main" id="{AC664EB8-AFF2-4E0C-80AC-52A2034E1F38}"/>
              </a:ext>
            </a:extLst>
          </p:cNvPr>
          <p:cNvSpPr/>
          <p:nvPr/>
        </p:nvSpPr>
        <p:spPr>
          <a:xfrm>
            <a:off x="6700345" y="993228"/>
            <a:ext cx="756745" cy="69368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22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4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4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4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4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4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4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4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4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4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4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46</Words>
  <Application>Microsoft Office PowerPoint</Application>
  <PresentationFormat>Panoramiczny</PresentationFormat>
  <Paragraphs>6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Warto przeczytać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Warto przeczytać</dc:title>
  <dc:creator>User11</dc:creator>
  <cp:lastModifiedBy>User11</cp:lastModifiedBy>
  <cp:revision>6</cp:revision>
  <dcterms:created xsi:type="dcterms:W3CDTF">2024-01-09T12:25:13Z</dcterms:created>
  <dcterms:modified xsi:type="dcterms:W3CDTF">2024-04-09T11:00:56Z</dcterms:modified>
</cp:coreProperties>
</file>